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20040"/>
            <a:ext cx="7516688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sz="3200" dirty="0" smtClean="0"/>
              <a:t>Дети войны – поколение надежды»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31 марта 2015 года совместно с Петровским СП, СДК и библиотекой провели мероприятие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чествованию ветеранов Великой Отечественной Войны, вдов погибших и тружеников тыла, которые в начале сороковых были ещё детьми, но уже на равных со взрослыми работали на полях и в тылу. Представители этого поколения получили меткое название «Дети войны». В этот день их чествовали участники художественной самодеятельности Петровского СДК и общественность села. Глава Петровского сельского поселения поздравила всех с наступающим праздником, вручила медали к  70-летию Победы и подарочные наборы от правительства, и живые цветы. Также кто не смог прийти на праздник по состоянию здоровья организовали вручения медалей и подарков на дому. В сельской библиотеке показали концертную программу, организовали книжную выставку «Подвиг народа бессмертен» и выставку детских рисунков «Мы помним те грозные годы», и праздничный обед. За столом ветераны рассказали как воевали, как работали, как они испытали голод и холод, и непосильную работу. А поздней осенью вечерами они помогали взрослым женщинам вязать носки и перчатки для фронта, а керосин покупали вскладчину. Получился настоящий праздник со слезами на глазах, который прошел на одном дыхании.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User\Рабочий стол\ВРУЧЕНИЕ МЕДАЛЕЙ\P1020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684889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User\Рабочий стол\ВРУЧЕНИЕ МЕДАЛЕЙ\P102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7396857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User\Рабочий стол\ВРУЧЕНИЕ МЕДАЛЕЙ\P102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344816" cy="5763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User\Рабочий стол\ВРУЧЕНИЕ МЕДАЛЕЙ\P1020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589391" cy="5691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User\Рабочий стол\ВРУЧЕНИЕ МЕДАЛЕЙ\P102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7300847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User\Рабочий стол\ВРУЧЕНИЕ МЕДАЛЕЙ\P102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488832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040"/>
            <a:ext cx="7228656" cy="11647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User\Рабочий стол\ВРУЧЕНИЕ МЕДАЛЕЙ\P1020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7776864" cy="5980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ВРУЧЕНИЕ МЕДАЛЕЙ\P102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260648"/>
            <a:ext cx="7684889" cy="5763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User\Рабочий стол\ВРУЧЕНИЕ МЕДАЛЕЙ\P102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300847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User\Рабочий стол\ВРУЧЕНИЕ МЕДАЛЕЙ\P1020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300847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User\Рабочий стол\ВРУЧЕНИЕ МЕДАЛЕЙ\P102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396857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User\Рабочий стол\ВРУЧЕНИЕ МЕДАЛЕЙ\P1020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56084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ВРУЧЕНИЕ МЕДАЛЕЙ\P102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780900" cy="5835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User\Рабочий стол\ВРУЧЕНИЕ МЕДАЛЕЙ\P102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301359" cy="5908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</TotalTime>
  <Words>207</Words>
  <Application>Microsoft Office PowerPoint</Application>
  <PresentationFormat>Экран (4:3)</PresentationFormat>
  <Paragraphs>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Изящная</vt:lpstr>
      <vt:lpstr>«Дети войны – поколение надежды»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«Дети войны – поколение надежды»</dc:title>
  <cp:lastModifiedBy>RePack by SPecialiST</cp:lastModifiedBy>
  <cp:revision>4</cp:revision>
  <dcterms:modified xsi:type="dcterms:W3CDTF">2015-04-01T12:38:39Z</dcterms:modified>
</cp:coreProperties>
</file>